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7" r:id="rId4"/>
    <p:sldId id="264" r:id="rId5"/>
    <p:sldId id="270" r:id="rId6"/>
    <p:sldId id="271" r:id="rId7"/>
    <p:sldId id="257" r:id="rId8"/>
    <p:sldId id="272" r:id="rId9"/>
    <p:sldId id="258" r:id="rId10"/>
    <p:sldId id="274" r:id="rId11"/>
    <p:sldId id="275" r:id="rId12"/>
    <p:sldId id="277" r:id="rId13"/>
    <p:sldId id="263" r:id="rId14"/>
    <p:sldId id="278" r:id="rId15"/>
    <p:sldId id="273" r:id="rId16"/>
    <p:sldId id="268" r:id="rId17"/>
    <p:sldId id="262" r:id="rId18"/>
    <p:sldId id="259" r:id="rId19"/>
    <p:sldId id="261" r:id="rId20"/>
    <p:sldId id="260" r:id="rId21"/>
    <p:sldId id="279" r:id="rId22"/>
    <p:sldId id="280" r:id="rId23"/>
    <p:sldId id="281" r:id="rId24"/>
    <p:sldId id="282" r:id="rId25"/>
    <p:sldId id="283" r:id="rId26"/>
    <p:sldId id="284" r:id="rId27"/>
    <p:sldId id="269" r:id="rId28"/>
    <p:sldId id="276"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24"/>
  </p:normalViewPr>
  <p:slideViewPr>
    <p:cSldViewPr snapToGrid="0" snapToObjects="1">
      <p:cViewPr varScale="1">
        <p:scale>
          <a:sx n="90" d="100"/>
          <a:sy n="90" d="100"/>
        </p:scale>
        <p:origin x="6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eg"/><Relationship Id="rId3" Type="http://schemas.openxmlformats.org/officeDocument/2006/relationships/image" Target="../media/image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 Id="rId3"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jpeg"/><Relationship Id="rId3" Type="http://schemas.openxmlformats.org/officeDocument/2006/relationships/image" Target="../media/image14.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4" Type="http://schemas.openxmlformats.org/officeDocument/2006/relationships/image" Target="../media/image9.gif"/><Relationship Id="rId1" Type="http://schemas.openxmlformats.org/officeDocument/2006/relationships/slideLayout" Target="../slideLayouts/slideLayout1.xml"/><Relationship Id="rId2" Type="http://schemas.openxmlformats.org/officeDocument/2006/relationships/image" Target="../media/image7.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jpeg"/><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759293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a:p>
        </p:txBody>
      </p:sp>
    </p:spTree>
    <p:extLst>
      <p:ext uri="{BB962C8B-B14F-4D97-AF65-F5344CB8AC3E}">
        <p14:creationId xmlns:p14="http://schemas.microsoft.com/office/powerpoint/2010/main" val="1891237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16000" y="1305342"/>
            <a:ext cx="10312400" cy="1200329"/>
          </a:xfrm>
          <a:prstGeom prst="rect">
            <a:avLst/>
          </a:prstGeom>
        </p:spPr>
        <p:txBody>
          <a:bodyPr wrap="square">
            <a:spAutoFit/>
          </a:bodyPr>
          <a:lstStyle/>
          <a:p>
            <a:r>
              <a:rPr lang="zh-CN" altLang="en-US" dirty="0"/>
              <a:t>高足弓的跑者脚掌落地时容易发生“内旋不足（</a:t>
            </a:r>
            <a:r>
              <a:rPr lang="en-US" altLang="zh-CN" dirty="0"/>
              <a:t>under-pronation</a:t>
            </a:r>
            <a:r>
              <a:rPr lang="zh-CN" altLang="en-US" dirty="0"/>
              <a:t>）”的问题，因此足弓本身提供的缓震不够，所以需要用“缓震型”的跑鞋帮助增加缓冲。扁平足的人群在脚掌落地时容易发生“内旋过度（</a:t>
            </a:r>
            <a:r>
              <a:rPr lang="en-US" altLang="zh-CN" dirty="0"/>
              <a:t>over-pronation</a:t>
            </a:r>
            <a:r>
              <a:rPr lang="zh-CN" altLang="en-US" dirty="0"/>
              <a:t>）”的问题，需要通过在跑鞋中底的足弓侧增加高密度</a:t>
            </a:r>
            <a:r>
              <a:rPr lang="en-US" altLang="zh-CN" dirty="0"/>
              <a:t>EVA</a:t>
            </a:r>
            <a:r>
              <a:rPr lang="zh-CN" altLang="en-US" dirty="0"/>
              <a:t>或者塑料片来进行纠正其过大的内旋幅度</a:t>
            </a:r>
            <a:r>
              <a:rPr lang="zh-CN" altLang="en-US" dirty="0" smtClean="0"/>
              <a:t>。</a:t>
            </a:r>
            <a:endParaRPr lang="zh-CN" altLang="en-US" dirty="0"/>
          </a:p>
        </p:txBody>
      </p:sp>
    </p:spTree>
    <p:extLst>
      <p:ext uri="{BB962C8B-B14F-4D97-AF65-F5344CB8AC3E}">
        <p14:creationId xmlns:p14="http://schemas.microsoft.com/office/powerpoint/2010/main" val="180244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a:t>
            </a:r>
            <a:r>
              <a:rPr kumimoji="1" lang="zh-CN" altLang="en-US" smtClean="0"/>
              <a:t>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a:t>https://zhuanlan.zhihu.com/p/24909874</a:t>
            </a:r>
          </a:p>
        </p:txBody>
      </p:sp>
    </p:spTree>
    <p:extLst>
      <p:ext uri="{BB962C8B-B14F-4D97-AF65-F5344CB8AC3E}">
        <p14:creationId xmlns:p14="http://schemas.microsoft.com/office/powerpoint/2010/main" val="2105913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286572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跑鞋种类</a:t>
            </a:r>
            <a:endParaRPr kumimoji="1" lang="zh-CN" altLang="en-US" dirty="0"/>
          </a:p>
        </p:txBody>
      </p:sp>
      <p:sp>
        <p:nvSpPr>
          <p:cNvPr id="2" name="矩形 1"/>
          <p:cNvSpPr/>
          <p:nvPr/>
        </p:nvSpPr>
        <p:spPr>
          <a:xfrm>
            <a:off x="2046007" y="1974334"/>
            <a:ext cx="3935693" cy="369332"/>
          </a:xfrm>
          <a:prstGeom prst="rect">
            <a:avLst/>
          </a:prstGeom>
        </p:spPr>
        <p:txBody>
          <a:bodyPr wrap="none">
            <a:spAutoFit/>
          </a:bodyPr>
          <a:lstStyle/>
          <a:p>
            <a:r>
              <a:rPr lang="zh-CN" altLang="en-US" b="1">
                <a:solidFill>
                  <a:srgbClr val="1A1A1A"/>
                </a:solidFill>
                <a:latin typeface="-apple-system" charset="0"/>
              </a:rPr>
              <a:t>慢跑鞋</a:t>
            </a:r>
            <a:r>
              <a:rPr lang="zh-CN" altLang="en-US">
                <a:solidFill>
                  <a:srgbClr val="1A1A1A"/>
                </a:solidFill>
                <a:latin typeface="-apple-system" charset="0"/>
              </a:rPr>
              <a:t>、</a:t>
            </a:r>
            <a:r>
              <a:rPr lang="zh-CN" altLang="en-US" b="1">
                <a:solidFill>
                  <a:srgbClr val="1A1A1A"/>
                </a:solidFill>
                <a:latin typeface="-apple-system" charset="0"/>
              </a:rPr>
              <a:t>越野鞋</a:t>
            </a:r>
            <a:r>
              <a:rPr lang="zh-CN" altLang="en-US">
                <a:solidFill>
                  <a:srgbClr val="1A1A1A"/>
                </a:solidFill>
                <a:latin typeface="-apple-system" charset="0"/>
              </a:rPr>
              <a:t>、</a:t>
            </a:r>
            <a:r>
              <a:rPr lang="zh-CN" altLang="en-US" b="1">
                <a:solidFill>
                  <a:srgbClr val="1A1A1A"/>
                </a:solidFill>
                <a:latin typeface="-apple-system" charset="0"/>
              </a:rPr>
              <a:t>马拉松鞋 </a:t>
            </a:r>
            <a:r>
              <a:rPr lang="zh-CN" altLang="en-US">
                <a:solidFill>
                  <a:srgbClr val="1A1A1A"/>
                </a:solidFill>
                <a:latin typeface="-apple-system" charset="0"/>
              </a:rPr>
              <a:t>、</a:t>
            </a:r>
            <a:r>
              <a:rPr lang="zh-CN" altLang="en-US" b="1">
                <a:solidFill>
                  <a:srgbClr val="1A1A1A"/>
                </a:solidFill>
                <a:latin typeface="-apple-system" charset="0"/>
              </a:rPr>
              <a:t>赤足鞋</a:t>
            </a:r>
            <a:endParaRPr lang="zh-CN" altLang="en-US"/>
          </a:p>
        </p:txBody>
      </p:sp>
    </p:spTree>
    <p:extLst>
      <p:ext uri="{BB962C8B-B14F-4D97-AF65-F5344CB8AC3E}">
        <p14:creationId xmlns:p14="http://schemas.microsoft.com/office/powerpoint/2010/main" val="1399330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42876" y="259139"/>
            <a:ext cx="11815761"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139544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亚瑟士和美津浓</a:t>
            </a:r>
            <a:endParaRPr kumimoji="1" lang="zh-CN" altLang="en-US" dirty="0"/>
          </a:p>
        </p:txBody>
      </p:sp>
      <p:sp>
        <p:nvSpPr>
          <p:cNvPr id="3" name="矩形 2"/>
          <p:cNvSpPr/>
          <p:nvPr/>
        </p:nvSpPr>
        <p:spPr>
          <a:xfrm>
            <a:off x="2272396" y="1829871"/>
            <a:ext cx="902811" cy="523220"/>
          </a:xfrm>
          <a:prstGeom prst="rect">
            <a:avLst/>
          </a:prstGeom>
        </p:spPr>
        <p:txBody>
          <a:bodyPr wrap="none">
            <a:spAutoFit/>
          </a:bodyPr>
          <a:lstStyle/>
          <a:p>
            <a:r>
              <a:rPr lang="zh-CN" altLang="en-US" sz="2800" dirty="0" smtClean="0">
                <a:solidFill>
                  <a:srgbClr val="333333"/>
                </a:solidFill>
                <a:latin typeface="arial" charset="0"/>
              </a:rPr>
              <a:t>历史</a:t>
            </a:r>
            <a:endParaRPr lang="zh-CN" altLang="en-US" sz="2800" dirty="0"/>
          </a:p>
        </p:txBody>
      </p:sp>
      <p:sp>
        <p:nvSpPr>
          <p:cNvPr id="4" name="矩形 3"/>
          <p:cNvSpPr/>
          <p:nvPr/>
        </p:nvSpPr>
        <p:spPr>
          <a:xfrm>
            <a:off x="2272396" y="2504659"/>
            <a:ext cx="1620957" cy="523220"/>
          </a:xfrm>
          <a:prstGeom prst="rect">
            <a:avLst/>
          </a:prstGeom>
        </p:spPr>
        <p:txBody>
          <a:bodyPr wrap="none">
            <a:spAutoFit/>
          </a:bodyPr>
          <a:lstStyle/>
          <a:p>
            <a:r>
              <a:rPr lang="zh-CN" altLang="en-US" sz="2800" dirty="0" smtClean="0">
                <a:solidFill>
                  <a:srgbClr val="333333"/>
                </a:solidFill>
                <a:latin typeface="arial" charset="0"/>
              </a:rPr>
              <a:t>技术对比</a:t>
            </a:r>
            <a:endParaRPr lang="zh-CN" altLang="en-US" sz="2800" dirty="0"/>
          </a:p>
        </p:txBody>
      </p:sp>
    </p:spTree>
    <p:extLst>
      <p:ext uri="{BB962C8B-B14F-4D97-AF65-F5344CB8AC3E}">
        <p14:creationId xmlns:p14="http://schemas.microsoft.com/office/powerpoint/2010/main" val="782267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
        <p:nvSpPr>
          <p:cNvPr id="3" name="矩形 2"/>
          <p:cNvSpPr/>
          <p:nvPr/>
        </p:nvSpPr>
        <p:spPr>
          <a:xfrm>
            <a:off x="2134826" y="1652587"/>
            <a:ext cx="1787669" cy="369332"/>
          </a:xfrm>
          <a:prstGeom prst="rect">
            <a:avLst/>
          </a:prstGeom>
        </p:spPr>
        <p:txBody>
          <a:bodyPr wrap="none">
            <a:spAutoFit/>
          </a:bodyPr>
          <a:lstStyle/>
          <a:p>
            <a:r>
              <a:rPr lang="zh-CN" altLang="en-US" b="1" smtClean="0">
                <a:solidFill>
                  <a:srgbClr val="191919"/>
                </a:solidFill>
                <a:latin typeface="PingFang SC" charset="-122"/>
              </a:rPr>
              <a:t>跑鞋存在的意义</a:t>
            </a:r>
            <a:endParaRPr lang="zh-CN" altLang="en-US" dirty="0"/>
          </a:p>
        </p:txBody>
      </p:sp>
      <p:sp>
        <p:nvSpPr>
          <p:cNvPr id="4" name="矩形 3"/>
          <p:cNvSpPr/>
          <p:nvPr/>
        </p:nvSpPr>
        <p:spPr>
          <a:xfrm>
            <a:off x="2134826" y="2196543"/>
            <a:ext cx="1107996" cy="369332"/>
          </a:xfrm>
          <a:prstGeom prst="rect">
            <a:avLst/>
          </a:prstGeom>
        </p:spPr>
        <p:txBody>
          <a:bodyPr wrap="none">
            <a:spAutoFit/>
          </a:bodyPr>
          <a:lstStyle/>
          <a:p>
            <a:r>
              <a:rPr lang="zh-CN" altLang="en-US" b="1" dirty="0" smtClean="0">
                <a:solidFill>
                  <a:srgbClr val="191919"/>
                </a:solidFill>
                <a:latin typeface="PingFang SC" charset="-122"/>
              </a:rPr>
              <a:t>跑鞋分类</a:t>
            </a:r>
            <a:endParaRPr lang="zh-CN" altLang="en-US" dirty="0"/>
          </a:p>
        </p:txBody>
      </p:sp>
      <p:sp>
        <p:nvSpPr>
          <p:cNvPr id="5" name="矩形 4"/>
          <p:cNvSpPr/>
          <p:nvPr/>
        </p:nvSpPr>
        <p:spPr>
          <a:xfrm>
            <a:off x="2134826" y="2740499"/>
            <a:ext cx="2262158" cy="369332"/>
          </a:xfrm>
          <a:prstGeom prst="rect">
            <a:avLst/>
          </a:prstGeom>
        </p:spPr>
        <p:txBody>
          <a:bodyPr wrap="none">
            <a:spAutoFit/>
          </a:bodyPr>
          <a:lstStyle/>
          <a:p>
            <a:r>
              <a:rPr lang="zh-CN" altLang="en-US" b="1" dirty="0" smtClean="0">
                <a:solidFill>
                  <a:srgbClr val="191919"/>
                </a:solidFill>
                <a:latin typeface="PingFang SC" charset="-122"/>
              </a:rPr>
              <a:t>挑选适合自己的跑鞋</a:t>
            </a:r>
            <a:endParaRPr lang="zh-CN" altLang="en-US" dirty="0"/>
          </a:p>
        </p:txBody>
      </p:sp>
    </p:spTree>
    <p:extLst>
      <p:ext uri="{BB962C8B-B14F-4D97-AF65-F5344CB8AC3E}">
        <p14:creationId xmlns:p14="http://schemas.microsoft.com/office/powerpoint/2010/main" val="388243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Tree>
    <p:extLst>
      <p:ext uri="{BB962C8B-B14F-4D97-AF65-F5344CB8AC3E}">
        <p14:creationId xmlns:p14="http://schemas.microsoft.com/office/powerpoint/2010/main" val="817323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3684" y="670369"/>
            <a:ext cx="8188722" cy="5437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跑鞋存在的意义</a:t>
            </a:r>
            <a:endParaRPr kumimoji="1" lang="zh-CN" altLang="en-US" dirty="0"/>
          </a:p>
        </p:txBody>
      </p:sp>
      <p:sp>
        <p:nvSpPr>
          <p:cNvPr id="6" name="矩形 5"/>
          <p:cNvSpPr/>
          <p:nvPr/>
        </p:nvSpPr>
        <p:spPr>
          <a:xfrm>
            <a:off x="1591733" y="1803738"/>
            <a:ext cx="8365067" cy="1477328"/>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跑步，是一种相对其他运动来说强度挺大的运动方式，不管你跑的有多慢，都会一定程度上对脚踝、膝盖、足弓等关节造成剧烈的冲击（冲击力量大约是个人体重的</a:t>
            </a:r>
            <a:r>
              <a:rPr lang="en-US" altLang="zh-CN" dirty="0">
                <a:solidFill>
                  <a:srgbClr val="191919"/>
                </a:solidFill>
                <a:latin typeface="PingFang SC" charset="-122"/>
              </a:rPr>
              <a:t>3</a:t>
            </a:r>
            <a:r>
              <a:rPr lang="zh-CN" altLang="en-US" dirty="0">
                <a:solidFill>
                  <a:srgbClr val="191919"/>
                </a:solidFill>
                <a:latin typeface="PingFang SC" charset="-122"/>
              </a:rPr>
              <a:t>－</a:t>
            </a:r>
            <a:r>
              <a:rPr lang="en-US" altLang="zh-CN" dirty="0">
                <a:solidFill>
                  <a:srgbClr val="191919"/>
                </a:solidFill>
                <a:latin typeface="PingFang SC" charset="-122"/>
              </a:rPr>
              <a:t>5</a:t>
            </a:r>
            <a:r>
              <a:rPr lang="zh-CN" altLang="en-US" dirty="0">
                <a:solidFill>
                  <a:srgbClr val="191919"/>
                </a:solidFill>
                <a:latin typeface="PingFang SC" charset="-122"/>
              </a:rPr>
              <a:t>倍）。这种持续性的冲击所造成的伤害是持续性渗透的，并不会让你立刻出现受伤的状态，但如果伤害累积到一定程度就会爆发出来，造成的后果非常严重，恢复也比较困难。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7" name="矩形 6"/>
          <p:cNvSpPr/>
          <p:nvPr/>
        </p:nvSpPr>
        <p:spPr>
          <a:xfrm>
            <a:off x="2878667" y="5459568"/>
            <a:ext cx="6096000" cy="646331"/>
          </a:xfrm>
          <a:prstGeom prst="rect">
            <a:avLst/>
          </a:prstGeom>
        </p:spPr>
        <p:txBody>
          <a:bodyPr>
            <a:spAutoFit/>
          </a:bodyPr>
          <a:lstStyle/>
          <a:p>
            <a:r>
              <a:rPr lang="zh-CN" altLang="en-US" b="1">
                <a:solidFill>
                  <a:srgbClr val="191919"/>
                </a:solidFill>
                <a:latin typeface="PingFang SC" charset="-122"/>
              </a:rPr>
              <a:t>跑鞋不是为了让你跑得更快，而是为了让你跑步的时候不受伤</a:t>
            </a:r>
            <a:endParaRPr lang="zh-CN" altLang="en-US"/>
          </a:p>
        </p:txBody>
      </p:sp>
    </p:spTree>
    <p:extLst>
      <p:ext uri="{BB962C8B-B14F-4D97-AF65-F5344CB8AC3E}">
        <p14:creationId xmlns:p14="http://schemas.microsoft.com/office/powerpoint/2010/main" val="1274488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3350" y="42477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1440559" y="839787"/>
            <a:ext cx="2031325" cy="369332"/>
          </a:xfrm>
          <a:prstGeom prst="rect">
            <a:avLst/>
          </a:prstGeom>
        </p:spPr>
        <p:txBody>
          <a:bodyPr wrap="none">
            <a:spAutoFit/>
          </a:bodyPr>
          <a:lstStyle/>
          <a:p>
            <a:r>
              <a:rPr lang="zh-CN" altLang="en-US" b="1" dirty="0" smtClean="0">
                <a:solidFill>
                  <a:srgbClr val="191919"/>
                </a:solidFill>
                <a:latin typeface="PingFang SC" charset="-122"/>
              </a:rPr>
              <a:t>跑步时的落地方式</a:t>
            </a:r>
            <a:endParaRPr lang="zh-CN" altLang="en-US" dirty="0"/>
          </a:p>
        </p:txBody>
      </p:sp>
      <p:pic>
        <p:nvPicPr>
          <p:cNvPr id="7" name="图片 6"/>
          <p:cNvPicPr>
            <a:picLocks noChangeAspect="1"/>
          </p:cNvPicPr>
          <p:nvPr/>
        </p:nvPicPr>
        <p:blipFill>
          <a:blip r:embed="rId3"/>
          <a:stretch>
            <a:fillRect/>
          </a:stretch>
        </p:blipFill>
        <p:spPr>
          <a:xfrm>
            <a:off x="1153583" y="3700990"/>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41350" y="1117600"/>
            <a:ext cx="11340824" cy="4148667"/>
          </a:xfrm>
          <a:prstGeom prst="rect">
            <a:avLst/>
          </a:prstGeom>
        </p:spPr>
      </p:pic>
    </p:spTree>
    <p:extLst>
      <p:ext uri="{BB962C8B-B14F-4D97-AF65-F5344CB8AC3E}">
        <p14:creationId xmlns:p14="http://schemas.microsoft.com/office/powerpoint/2010/main" val="2005861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lang="zh-CN" altLang="en-US" dirty="0"/>
              <a:t>足部结构简介</a:t>
            </a:r>
            <a:endParaRPr kumimoji="1" lang="zh-CN" altLang="en-US" dirty="0"/>
          </a:p>
        </p:txBody>
      </p:sp>
      <p:sp>
        <p:nvSpPr>
          <p:cNvPr id="6" name="矩形 5"/>
          <p:cNvSpPr/>
          <p:nvPr/>
        </p:nvSpPr>
        <p:spPr>
          <a:xfrm>
            <a:off x="524933" y="1654371"/>
            <a:ext cx="11294534" cy="1200329"/>
          </a:xfrm>
          <a:prstGeom prst="rect">
            <a:avLst/>
          </a:prstGeom>
        </p:spPr>
        <p:txBody>
          <a:bodyPr wrap="square">
            <a:spAutoFit/>
          </a:bodyPr>
          <a:lstStyle/>
          <a:p>
            <a:r>
              <a:rPr lang="zh-CN" altLang="en-US">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a:p>
        </p:txBody>
      </p:sp>
      <p:sp>
        <p:nvSpPr>
          <p:cNvPr id="7" name="矩形 6"/>
          <p:cNvSpPr/>
          <p:nvPr/>
        </p:nvSpPr>
        <p:spPr>
          <a:xfrm>
            <a:off x="524932" y="3031108"/>
            <a:ext cx="11108267" cy="646331"/>
          </a:xfrm>
          <a:prstGeom prst="rect">
            <a:avLst/>
          </a:prstGeom>
        </p:spPr>
        <p:txBody>
          <a:bodyPr wrap="square">
            <a:spAutoFit/>
          </a:bodyPr>
          <a:lstStyle/>
          <a:p>
            <a:r>
              <a:rPr lang="zh-CN" altLang="en-US" dirty="0">
                <a:solidFill>
                  <a:srgbClr val="333333"/>
                </a:solidFill>
                <a:latin typeface="arial" charset="0"/>
              </a:rPr>
              <a:t>根据内侧足弓的形状不同，可将足弓分为低足弓、正常足弓和高足弓三类，正确区分三类足弓是选择合适跑步鞋的必要条件之一。</a:t>
            </a:r>
            <a:endParaRPr lang="zh-CN" altLang="en-US" dirty="0"/>
          </a:p>
        </p:txBody>
      </p:sp>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928354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a:solidFill>
                  <a:srgbClr val="1A1A1A"/>
                </a:solidFill>
                <a:latin typeface="-apple-system" charset="0"/>
              </a:rPr>
              <a:t>你的足弓可以自然的支撑起你的体重并且自然地平稳落地与起步</a:t>
            </a:r>
            <a:endParaRPr lang="zh-CN" altLang="en-US"/>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152460504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1174</Words>
  <Application>Microsoft Macintosh PowerPoint</Application>
  <PresentationFormat>宽屏</PresentationFormat>
  <Paragraphs>89</Paragraphs>
  <Slides>28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28</vt:i4>
      </vt:variant>
    </vt:vector>
  </HeadingPairs>
  <TitlesOfParts>
    <vt:vector size="39" baseType="lpstr">
      <vt:lpstr>-apple-system</vt:lpstr>
      <vt:lpstr>-apple-system-font</vt:lpstr>
      <vt:lpstr>DengXian</vt:lpstr>
      <vt:lpstr>DengXian Light</vt:lpstr>
      <vt:lpstr>Mangal</vt:lpstr>
      <vt:lpstr>MicroSoft YaHei</vt:lpstr>
      <vt:lpstr>PingFang SC</vt:lpstr>
      <vt:lpstr>TIBch</vt:lpstr>
      <vt:lpstr>Arial</vt:lpstr>
      <vt:lpstr>Arial</vt:lpstr>
      <vt:lpstr>Office 主题</vt:lpstr>
      <vt:lpstr>PowerPoint 演示文稿</vt:lpstr>
      <vt:lpstr>跑鞋</vt:lpstr>
      <vt:lpstr>跑鞋存在的意义</vt:lpstr>
      <vt:lpstr>PowerPoint 演示文稿</vt:lpstr>
      <vt:lpstr>PowerPoint 演示文稿</vt:lpstr>
      <vt:lpstr>PowerPoint 演示文稿</vt:lpstr>
      <vt:lpstr>鸿星尔克，抄袭NO.1</vt:lpstr>
      <vt:lpstr>足部结构简介</vt:lpstr>
      <vt:lpstr>PowerPoint 演示文稿</vt:lpstr>
      <vt:lpstr>PowerPoint 演示文稿</vt:lpstr>
      <vt:lpstr>PowerPoint 演示文稿</vt:lpstr>
      <vt:lpstr>PowerPoint 演示文稿</vt:lpstr>
      <vt:lpstr>对这套选择方式不赞同的观点</vt:lpstr>
      <vt:lpstr>如何知道自己是什么足形</vt:lpstr>
      <vt:lpstr>跑鞋种类</vt:lpstr>
      <vt:lpstr>PowerPoint 演示文稿</vt:lpstr>
      <vt:lpstr>跑鞋的减震技术</vt:lpstr>
      <vt:lpstr>四大跑鞋</vt:lpstr>
      <vt:lpstr>亚瑟士和美津浓</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administrator</cp:lastModifiedBy>
  <cp:revision>107</cp:revision>
  <dcterms:created xsi:type="dcterms:W3CDTF">2018-09-07T23:47:32Z</dcterms:created>
  <dcterms:modified xsi:type="dcterms:W3CDTF">2018-09-09T13:43:06Z</dcterms:modified>
</cp:coreProperties>
</file>

<file path=docProps/thumbnail.jpeg>
</file>